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602B"/>
    <a:srgbClr val="003263"/>
    <a:srgbClr val="C7D7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03"/>
    <p:restoredTop sz="94643"/>
  </p:normalViewPr>
  <p:slideViewPr>
    <p:cSldViewPr snapToGrid="0" snapToObjects="1" showGuides="1">
      <p:cViewPr varScale="1">
        <p:scale>
          <a:sx n="78" d="100"/>
          <a:sy n="78" d="100"/>
        </p:scale>
        <p:origin x="2144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4A17E-140D-7E4B-9A78-81161A88F533}" type="datetimeFigureOut">
              <a:rPr lang="en-US" smtClean="0"/>
              <a:t>8/15/18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06BD4-7106-164B-8F64-2422D17E4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74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06BD4-7106-164B-8F64-2422D17E42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5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E637-3431-6145-AB92-D7169E5CB4B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3B04-1368-9642-B692-D8AB3889F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E637-3431-6145-AB92-D7169E5CB4B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3B04-1368-9642-B692-D8AB3889F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E637-3431-6145-AB92-D7169E5CB4B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3B04-1368-9642-B692-D8AB3889F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E637-3431-6145-AB92-D7169E5CB4B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3B04-1368-9642-B692-D8AB3889F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E637-3431-6145-AB92-D7169E5CB4B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3B04-1368-9642-B692-D8AB3889F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E637-3431-6145-AB92-D7169E5CB4B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3B04-1368-9642-B692-D8AB3889F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E637-3431-6145-AB92-D7169E5CB4B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3B04-1368-9642-B692-D8AB3889F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E637-3431-6145-AB92-D7169E5CB4B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3B04-1368-9642-B692-D8AB3889F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E637-3431-6145-AB92-D7169E5CB4B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3B04-1368-9642-B692-D8AB3889F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E637-3431-6145-AB92-D7169E5CB4B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3B04-1368-9642-B692-D8AB3889F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E637-3431-6145-AB92-D7169E5CB4B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3B04-1368-9642-B692-D8AB3889F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C1F3F57-A128-6C4E-8F2B-5F61CE14783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9E637-3431-6145-AB92-D7169E5CB4B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03B04-1368-9642-B692-D8AB3889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532957"/>
            <a:ext cx="6606540" cy="1603253"/>
          </a:xfrm>
        </p:spPr>
        <p:txBody>
          <a:bodyPr anchor="t">
            <a:normAutofit/>
          </a:bodyPr>
          <a:lstStyle/>
          <a:p>
            <a:pPr algn="l"/>
            <a:r>
              <a:rPr lang="en-US" sz="3600" b="1" dirty="0">
                <a:solidFill>
                  <a:srgbClr val="CB602B"/>
                </a:solidFill>
              </a:rPr>
              <a:t>This is the title of your event: There is enough space for a </a:t>
            </a:r>
            <a:br>
              <a:rPr lang="en-US" sz="3600" b="1" dirty="0">
                <a:solidFill>
                  <a:srgbClr val="CB602B"/>
                </a:solidFill>
              </a:rPr>
            </a:br>
            <a:r>
              <a:rPr lang="en-US" sz="3600" b="1" dirty="0">
                <a:solidFill>
                  <a:srgbClr val="CB602B"/>
                </a:solidFill>
              </a:rPr>
              <a:t>three line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265" y="5252974"/>
            <a:ext cx="6584497" cy="3096490"/>
          </a:xfrm>
        </p:spPr>
        <p:txBody>
          <a:bodyPr>
            <a:noAutofit/>
          </a:bodyPr>
          <a:lstStyle/>
          <a:p>
            <a:pPr algn="l"/>
            <a:r>
              <a:rPr lang="en-US" sz="1600" dirty="0" err="1"/>
              <a:t>Facepror</a:t>
            </a:r>
            <a:r>
              <a:rPr lang="en-US" sz="1600" dirty="0"/>
              <a:t> </a:t>
            </a:r>
            <a:r>
              <a:rPr lang="en-US" sz="1600" dirty="0" err="1"/>
              <a:t>umeniene</a:t>
            </a:r>
            <a:r>
              <a:rPr lang="en-US" sz="1600" dirty="0"/>
              <a:t> dolor </a:t>
            </a:r>
            <a:r>
              <a:rPr lang="en-US" sz="1600" dirty="0" err="1"/>
              <a:t>alite</a:t>
            </a:r>
            <a:r>
              <a:rPr lang="en-US" sz="1600" dirty="0"/>
              <a:t> dis </a:t>
            </a:r>
            <a:r>
              <a:rPr lang="en-US" sz="1600" dirty="0" err="1"/>
              <a:t>quossition</a:t>
            </a:r>
            <a:r>
              <a:rPr lang="en-US" sz="1600" dirty="0"/>
              <a:t> </a:t>
            </a:r>
            <a:r>
              <a:rPr lang="en-US" sz="1600" dirty="0" err="1"/>
              <a:t>enisit</a:t>
            </a:r>
            <a:r>
              <a:rPr lang="en-US" sz="1600" dirty="0"/>
              <a:t> </a:t>
            </a:r>
            <a:r>
              <a:rPr lang="en-US" sz="1600" dirty="0" err="1"/>
              <a:t>mo</a:t>
            </a:r>
            <a:r>
              <a:rPr lang="en-US" sz="1600" dirty="0"/>
              <a:t> </a:t>
            </a:r>
            <a:r>
              <a:rPr lang="en-US" sz="1600" dirty="0" err="1"/>
              <a:t>eos</a:t>
            </a:r>
            <a:r>
              <a:rPr lang="en-US" sz="1600" dirty="0"/>
              <a:t> a que </a:t>
            </a:r>
            <a:r>
              <a:rPr lang="en-US" sz="1600" dirty="0" err="1"/>
              <a:t>conseraero</a:t>
            </a:r>
            <a:r>
              <a:rPr lang="en-US" sz="1600" dirty="0"/>
              <a:t> </a:t>
            </a:r>
            <a:r>
              <a:rPr lang="en-US" sz="1600" dirty="0" err="1"/>
              <a:t>magniminctor</a:t>
            </a:r>
            <a:r>
              <a:rPr lang="en-US" sz="1600" dirty="0"/>
              <a:t> </a:t>
            </a:r>
            <a:r>
              <a:rPr lang="en-US" sz="1600" dirty="0" err="1"/>
              <a:t>simetur</a:t>
            </a:r>
            <a:r>
              <a:rPr lang="en-US" sz="1600" dirty="0"/>
              <a:t>? Emo que con </a:t>
            </a:r>
            <a:r>
              <a:rPr lang="en-US" sz="1600" dirty="0" err="1"/>
              <a:t>peliqui</a:t>
            </a:r>
            <a:r>
              <a:rPr lang="en-US" sz="1600" dirty="0"/>
              <a:t> </a:t>
            </a:r>
            <a:r>
              <a:rPr lang="en-US" sz="1600" dirty="0" err="1"/>
              <a:t>blabore</a:t>
            </a:r>
            <a:r>
              <a:rPr lang="en-US" sz="1600" dirty="0"/>
              <a:t> </a:t>
            </a:r>
            <a:r>
              <a:rPr lang="en-US" sz="1600" dirty="0" err="1"/>
              <a:t>perepe</a:t>
            </a:r>
            <a:r>
              <a:rPr lang="en-US" sz="1600" dirty="0"/>
              <a:t> </a:t>
            </a:r>
            <a:r>
              <a:rPr lang="en-US" sz="1600" dirty="0" err="1"/>
              <a:t>volorum</a:t>
            </a:r>
            <a:r>
              <a:rPr lang="en-US" sz="1600" dirty="0"/>
              <a:t> </a:t>
            </a:r>
            <a:r>
              <a:rPr lang="en-US" sz="1600" dirty="0" err="1"/>
              <a:t>ulla</a:t>
            </a:r>
            <a:r>
              <a:rPr lang="en-US" sz="1600" dirty="0"/>
              <a:t> </a:t>
            </a:r>
            <a:r>
              <a:rPr lang="en-US" sz="1600" dirty="0" err="1"/>
              <a:t>esto</a:t>
            </a:r>
            <a:r>
              <a:rPr lang="en-US" sz="1600" dirty="0"/>
              <a:t> </a:t>
            </a:r>
            <a:r>
              <a:rPr lang="en-US" sz="1600" dirty="0" err="1"/>
              <a:t>moluptur</a:t>
            </a:r>
            <a:r>
              <a:rPr lang="en-US" sz="1600" dirty="0"/>
              <a:t>, </a:t>
            </a:r>
            <a:r>
              <a:rPr lang="en-US" sz="1600" dirty="0" err="1"/>
              <a:t>simetur</a:t>
            </a:r>
            <a:r>
              <a:rPr lang="en-US" sz="1600" dirty="0"/>
              <a:t>?</a:t>
            </a:r>
          </a:p>
          <a:p>
            <a:pPr algn="l"/>
            <a:r>
              <a:rPr lang="en-US" sz="1600" dirty="0" err="1"/>
              <a:t>Hilluptatia</a:t>
            </a:r>
            <a:r>
              <a:rPr lang="en-US" sz="1600" dirty="0"/>
              <a:t> </a:t>
            </a:r>
            <a:r>
              <a:rPr lang="en-US" sz="1600" dirty="0" err="1"/>
              <a:t>dendam</a:t>
            </a:r>
            <a:r>
              <a:rPr lang="en-US" sz="1600" dirty="0"/>
              <a:t> </a:t>
            </a:r>
            <a:r>
              <a:rPr lang="en-US" sz="1600" dirty="0" err="1"/>
              <a:t>nosa</a:t>
            </a:r>
            <a:r>
              <a:rPr lang="en-US" sz="1600" dirty="0"/>
              <a:t> sit </a:t>
            </a:r>
            <a:r>
              <a:rPr lang="en-US" sz="1600" dirty="0" err="1"/>
              <a:t>es</a:t>
            </a:r>
            <a:r>
              <a:rPr lang="en-US" sz="1600" dirty="0"/>
              <a:t> </a:t>
            </a:r>
            <a:r>
              <a:rPr lang="en-US" sz="1600" dirty="0" err="1"/>
              <a:t>evel</a:t>
            </a:r>
            <a:r>
              <a:rPr lang="en-US" sz="1600" dirty="0"/>
              <a:t> </a:t>
            </a:r>
            <a:r>
              <a:rPr lang="en-US" sz="1600" dirty="0" err="1"/>
              <a:t>es</a:t>
            </a:r>
            <a:r>
              <a:rPr lang="en-US" sz="1600" dirty="0"/>
              <a:t> </a:t>
            </a:r>
            <a:r>
              <a:rPr lang="en-US" sz="1600" dirty="0" err="1"/>
              <a:t>eatest</a:t>
            </a:r>
            <a:r>
              <a:rPr lang="en-US" sz="1600" dirty="0"/>
              <a:t> vent lam </a:t>
            </a:r>
            <a:r>
              <a:rPr lang="en-US" sz="1600" dirty="0" err="1"/>
              <a:t>quis</a:t>
            </a:r>
            <a:r>
              <a:rPr lang="en-US" sz="1600" dirty="0"/>
              <a:t> </a:t>
            </a:r>
            <a:r>
              <a:rPr lang="en-US" sz="1600" dirty="0" err="1"/>
              <a:t>sus</a:t>
            </a:r>
            <a:r>
              <a:rPr lang="en-US" sz="1600" dirty="0"/>
              <a:t>, </a:t>
            </a:r>
            <a:r>
              <a:rPr lang="en-US" sz="1600" dirty="0" err="1"/>
              <a:t>secti</a:t>
            </a:r>
            <a:r>
              <a:rPr lang="en-US" sz="1600" dirty="0"/>
              <a:t> blat </a:t>
            </a:r>
            <a:r>
              <a:rPr lang="en-US" sz="1600" dirty="0" err="1"/>
              <a:t>quam</a:t>
            </a:r>
            <a:r>
              <a:rPr lang="en-US" sz="1600" dirty="0"/>
              <a:t>, </a:t>
            </a:r>
            <a:r>
              <a:rPr lang="en-US" sz="1600" dirty="0" err="1"/>
              <a:t>apicaborum</a:t>
            </a:r>
            <a:r>
              <a:rPr lang="en-US" sz="1600" dirty="0"/>
              <a:t> </a:t>
            </a:r>
            <a:r>
              <a:rPr lang="en-US" sz="1600" dirty="0" err="1"/>
              <a:t>reperum</a:t>
            </a:r>
            <a:r>
              <a:rPr lang="en-US" sz="1600" dirty="0"/>
              <a:t> </a:t>
            </a:r>
            <a:r>
              <a:rPr lang="en-US" sz="1600" dirty="0" err="1"/>
              <a:t>hilles</a:t>
            </a:r>
            <a:r>
              <a:rPr lang="en-US" sz="1600" dirty="0"/>
              <a:t> </a:t>
            </a:r>
            <a:r>
              <a:rPr lang="en-US" sz="1600" dirty="0" err="1"/>
              <a:t>simentis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volut</a:t>
            </a:r>
            <a:r>
              <a:rPr lang="en-US" sz="1600" dirty="0"/>
              <a:t> </a:t>
            </a:r>
            <a:r>
              <a:rPr lang="en-US" sz="1600" dirty="0" err="1"/>
              <a:t>volupti</a:t>
            </a:r>
            <a:r>
              <a:rPr lang="en-US" sz="1600" dirty="0"/>
              <a:t> </a:t>
            </a:r>
            <a:r>
              <a:rPr lang="en-US" sz="1600" dirty="0" err="1"/>
              <a:t>omniandem</a:t>
            </a:r>
            <a:r>
              <a:rPr lang="en-US" sz="1600" dirty="0"/>
              <a:t> </a:t>
            </a:r>
            <a:r>
              <a:rPr lang="en-US" sz="1600" dirty="0" err="1"/>
              <a:t>laborepra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denim </a:t>
            </a:r>
            <a:r>
              <a:rPr lang="en-US" sz="1600" dirty="0" err="1"/>
              <a:t>quiandam</a:t>
            </a:r>
            <a:r>
              <a:rPr lang="en-US" sz="1600" dirty="0"/>
              <a:t> </a:t>
            </a:r>
            <a:r>
              <a:rPr lang="en-US" sz="1600" dirty="0" err="1"/>
              <a:t>lis</a:t>
            </a:r>
            <a:r>
              <a:rPr lang="en-US" sz="1600" dirty="0"/>
              <a:t> a </a:t>
            </a:r>
            <a:r>
              <a:rPr lang="en-US" sz="1600" dirty="0" err="1"/>
              <a:t>vel</a:t>
            </a:r>
            <a:r>
              <a:rPr lang="en-US" sz="1600" dirty="0"/>
              <a:t> </a:t>
            </a:r>
            <a:r>
              <a:rPr lang="en-US" sz="1600" dirty="0" err="1"/>
              <a:t>escipsum</a:t>
            </a:r>
            <a:r>
              <a:rPr lang="en-US" sz="1600" dirty="0"/>
              <a:t> qui dent, a </a:t>
            </a:r>
            <a:r>
              <a:rPr lang="en-US" sz="1600" dirty="0" err="1"/>
              <a:t>vendelest</a:t>
            </a:r>
            <a:r>
              <a:rPr lang="en-US" sz="1600" dirty="0"/>
              <a:t> </a:t>
            </a:r>
            <a:r>
              <a:rPr lang="en-US" sz="1600" dirty="0" err="1"/>
              <a:t>hiciis</a:t>
            </a:r>
            <a:r>
              <a:rPr lang="en-US" sz="1600" dirty="0"/>
              <a:t> </a:t>
            </a:r>
            <a:r>
              <a:rPr lang="en-US" sz="1600" dirty="0" err="1"/>
              <a:t>es</a:t>
            </a:r>
            <a:r>
              <a:rPr lang="en-US" sz="1600" dirty="0"/>
              <a:t> </a:t>
            </a:r>
            <a:r>
              <a:rPr lang="en-US" sz="1600" dirty="0" err="1"/>
              <a:t>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rem </a:t>
            </a:r>
            <a:r>
              <a:rPr lang="en-US" sz="1600" dirty="0" err="1"/>
              <a:t>untus</a:t>
            </a:r>
            <a:r>
              <a:rPr lang="en-US" sz="1600" dirty="0"/>
              <a:t> </a:t>
            </a:r>
            <a:r>
              <a:rPr lang="en-US" sz="1600" dirty="0" err="1"/>
              <a:t>acepra</a:t>
            </a:r>
            <a:r>
              <a:rPr lang="en-US" sz="1600" dirty="0"/>
              <a:t> </a:t>
            </a:r>
            <a:r>
              <a:rPr lang="en-US" sz="1600" dirty="0" err="1"/>
              <a:t>inus</a:t>
            </a:r>
            <a:r>
              <a:rPr lang="en-US" sz="1600" dirty="0"/>
              <a:t>.</a:t>
            </a:r>
          </a:p>
          <a:p>
            <a:pPr algn="l"/>
            <a:r>
              <a:rPr lang="en-US" sz="1600" dirty="0"/>
              <a:t>Ad </a:t>
            </a:r>
            <a:r>
              <a:rPr lang="en-US" sz="1600" dirty="0" err="1"/>
              <a:t>eicium</a:t>
            </a:r>
            <a:r>
              <a:rPr lang="en-US" sz="1600" dirty="0"/>
              <a:t> </a:t>
            </a:r>
            <a:r>
              <a:rPr lang="en-US" sz="1600" dirty="0" err="1"/>
              <a:t>eos</a:t>
            </a:r>
            <a:r>
              <a:rPr lang="en-US" sz="1600" dirty="0"/>
              <a:t> </a:t>
            </a:r>
            <a:r>
              <a:rPr lang="en-US" sz="1600" dirty="0" err="1"/>
              <a:t>eum</a:t>
            </a:r>
            <a:r>
              <a:rPr lang="en-US" sz="1600" dirty="0"/>
              <a:t> </a:t>
            </a:r>
            <a:r>
              <a:rPr lang="en-US" sz="1600" dirty="0" err="1"/>
              <a:t>ius</a:t>
            </a:r>
            <a:r>
              <a:rPr lang="en-US" sz="1600" dirty="0"/>
              <a:t> non </a:t>
            </a:r>
            <a:r>
              <a:rPr lang="en-US" sz="1600" dirty="0" err="1"/>
              <a:t>cullab</a:t>
            </a:r>
            <a:r>
              <a:rPr lang="en-US" sz="1600" dirty="0"/>
              <a:t> is </a:t>
            </a:r>
            <a:r>
              <a:rPr lang="en-US" sz="1600" dirty="0" err="1"/>
              <a:t>audi</a:t>
            </a:r>
            <a:r>
              <a:rPr lang="en-US" sz="1600" dirty="0"/>
              <a:t> </a:t>
            </a:r>
            <a:r>
              <a:rPr lang="en-US" sz="1600" dirty="0" err="1"/>
              <a:t>consequi</a:t>
            </a:r>
            <a:r>
              <a:rPr lang="en-US" sz="1600" dirty="0"/>
              <a:t> a cone sum as as </a:t>
            </a:r>
            <a:r>
              <a:rPr lang="en-US" sz="1600" dirty="0" err="1"/>
              <a:t>apera</a:t>
            </a:r>
            <a:r>
              <a:rPr lang="en-US" sz="1600" dirty="0"/>
              <a:t> </a:t>
            </a:r>
            <a:r>
              <a:rPr lang="en-US" sz="1600" dirty="0" err="1"/>
              <a:t>vendendit</a:t>
            </a:r>
            <a:r>
              <a:rPr lang="en-US" sz="1600" dirty="0"/>
              <a:t> </a:t>
            </a:r>
            <a:r>
              <a:rPr lang="en-US" sz="1600" dirty="0" err="1"/>
              <a:t>volorec</a:t>
            </a:r>
            <a:r>
              <a:rPr lang="en-US" sz="1600" dirty="0"/>
              <a:t> </a:t>
            </a:r>
            <a:r>
              <a:rPr lang="en-US" sz="1600" dirty="0" err="1"/>
              <a:t>aturit</a:t>
            </a:r>
            <a:r>
              <a:rPr lang="en-US" sz="1600" dirty="0"/>
              <a:t> </a:t>
            </a:r>
            <a:r>
              <a:rPr lang="en-US" sz="1600" dirty="0" err="1"/>
              <a:t>minvel</a:t>
            </a:r>
            <a:r>
              <a:rPr lang="en-US" sz="1600" dirty="0"/>
              <a:t> in res </a:t>
            </a:r>
            <a:r>
              <a:rPr lang="en-US" sz="1600" dirty="0" err="1"/>
              <a:t>aut</a:t>
            </a:r>
            <a:r>
              <a:rPr lang="en-US" sz="1600" dirty="0"/>
              <a:t> </a:t>
            </a:r>
            <a:r>
              <a:rPr lang="en-US" sz="1600" dirty="0" err="1"/>
              <a:t>labo</a:t>
            </a:r>
            <a:r>
              <a:rPr lang="en-US" sz="1600" dirty="0"/>
              <a:t>. Et </a:t>
            </a:r>
            <a:r>
              <a:rPr lang="en-US" sz="1600" dirty="0" err="1"/>
              <a:t>volor</a:t>
            </a:r>
            <a:r>
              <a:rPr lang="en-US" sz="1600" dirty="0"/>
              <a:t> </a:t>
            </a:r>
            <a:r>
              <a:rPr lang="en-US" sz="1600" dirty="0" err="1"/>
              <a:t>aut</a:t>
            </a:r>
            <a:r>
              <a:rPr lang="en-US" sz="1600" dirty="0"/>
              <a:t> </a:t>
            </a:r>
            <a:r>
              <a:rPr lang="en-US" sz="1600" dirty="0" err="1"/>
              <a:t>faccum</a:t>
            </a:r>
            <a:r>
              <a:rPr lang="en-US" sz="1600" dirty="0"/>
              <a:t> </a:t>
            </a:r>
            <a:r>
              <a:rPr lang="en-US" sz="1600" dirty="0" err="1"/>
              <a:t>fuga</a:t>
            </a:r>
            <a:r>
              <a:rPr lang="en-US" sz="1600" dirty="0"/>
              <a:t>. </a:t>
            </a:r>
            <a:r>
              <a:rPr lang="en-US" sz="1600" dirty="0" err="1"/>
              <a:t>Iquo</a:t>
            </a:r>
            <a:r>
              <a:rPr lang="en-US" sz="1600" dirty="0"/>
              <a:t> </a:t>
            </a:r>
            <a:r>
              <a:rPr lang="en-US" sz="1600" dirty="0" err="1"/>
              <a:t>essimus</a:t>
            </a:r>
            <a:r>
              <a:rPr lang="en-US" sz="1600" dirty="0"/>
              <a:t>, </a:t>
            </a:r>
            <a:r>
              <a:rPr lang="en-US" sz="1600" dirty="0" err="1"/>
              <a:t>ut</a:t>
            </a:r>
            <a:r>
              <a:rPr lang="en-US" sz="1600" dirty="0"/>
              <a:t> repel et </a:t>
            </a:r>
            <a:r>
              <a:rPr lang="en-US" sz="1600" dirty="0" err="1"/>
              <a:t>eum</a:t>
            </a:r>
            <a:r>
              <a:rPr lang="en-US" sz="1600" dirty="0"/>
              <a:t> quo </a:t>
            </a:r>
            <a:r>
              <a:rPr lang="en-US" sz="1600" dirty="0" err="1"/>
              <a:t>tem</a:t>
            </a:r>
            <a:r>
              <a:rPr lang="en-US" sz="1600" dirty="0"/>
              <a:t> </a:t>
            </a:r>
            <a:r>
              <a:rPr lang="en-US" sz="1600" dirty="0" err="1"/>
              <a:t>quis</a:t>
            </a:r>
            <a:r>
              <a:rPr lang="en-US" sz="1600" dirty="0"/>
              <a:t> </a:t>
            </a:r>
            <a:r>
              <a:rPr lang="en-US" sz="1600" dirty="0" err="1"/>
              <a:t>veruptatet</a:t>
            </a:r>
            <a:r>
              <a:rPr lang="en-US" sz="1600" dirty="0"/>
              <a:t> </a:t>
            </a:r>
            <a:r>
              <a:rPr lang="en-US" sz="1600" dirty="0" err="1"/>
              <a:t>earum</a:t>
            </a:r>
            <a:r>
              <a:rPr lang="en-US" sz="1600" dirty="0"/>
              <a:t> sum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ditasi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eatessi</a:t>
            </a:r>
            <a:r>
              <a:rPr lang="en-US" sz="1600" dirty="0"/>
              <a:t> </a:t>
            </a:r>
            <a:r>
              <a:rPr lang="en-US" sz="1600" dirty="0" err="1"/>
              <a:t>bereste</a:t>
            </a:r>
            <a:r>
              <a:rPr lang="en-US" sz="1600" dirty="0"/>
              <a:t> </a:t>
            </a:r>
            <a:r>
              <a:rPr lang="en-US" sz="1600" dirty="0" err="1"/>
              <a:t>eosanto</a:t>
            </a:r>
            <a:r>
              <a:rPr lang="en-US" sz="1600" dirty="0"/>
              <a:t> </a:t>
            </a:r>
            <a:r>
              <a:rPr lang="en-US" sz="1600" dirty="0" err="1"/>
              <a:t>tatiorr</a:t>
            </a:r>
            <a:r>
              <a:rPr lang="en-US" sz="1600" dirty="0"/>
              <a:t> </a:t>
            </a:r>
            <a:r>
              <a:rPr lang="en-US" sz="1600" dirty="0" err="1"/>
              <a:t>oreped</a:t>
            </a:r>
            <a:r>
              <a:rPr lang="en-US" sz="1600" dirty="0"/>
              <a:t> que </a:t>
            </a:r>
            <a:r>
              <a:rPr lang="en-US" sz="1600" dirty="0" err="1"/>
              <a:t>earion</a:t>
            </a:r>
            <a:r>
              <a:rPr lang="en-US" sz="1600" dirty="0"/>
              <a:t> con </a:t>
            </a:r>
            <a:r>
              <a:rPr lang="en-US" sz="1600" dirty="0" err="1"/>
              <a:t>nissunt</a:t>
            </a:r>
            <a:r>
              <a:rPr lang="en-US" sz="1600" dirty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0702" y="2301259"/>
            <a:ext cx="6237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Monday, Month 31 | X a.m.-XX p.m. | Location of event 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92785" y="2957106"/>
            <a:ext cx="3918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Name of the speaker</a:t>
            </a:r>
          </a:p>
          <a:p>
            <a:r>
              <a:rPr lang="en-US" dirty="0"/>
              <a:t>Title of speaker</a:t>
            </a:r>
          </a:p>
          <a:p>
            <a:r>
              <a:rPr lang="en-US" dirty="0"/>
              <a:t>Affiliation of speaker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970ACD-F374-104D-A9CB-48BC86D649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265" y="2866418"/>
            <a:ext cx="2018621" cy="22291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A830B2D-3CD3-D14E-809D-E946749693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784" y="9161293"/>
            <a:ext cx="2361521" cy="64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885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162</Words>
  <Application>Microsoft Macintosh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This is the title of your event: There is enough space for a  three line title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Science/Health Systems Job Talk</dc:title>
  <dc:creator>Microsoft Office User</dc:creator>
  <cp:lastModifiedBy>Microsoft Office User</cp:lastModifiedBy>
  <cp:revision>21</cp:revision>
  <cp:lastPrinted>2018-01-10T22:32:34Z</cp:lastPrinted>
  <dcterms:created xsi:type="dcterms:W3CDTF">2018-01-10T21:46:43Z</dcterms:created>
  <dcterms:modified xsi:type="dcterms:W3CDTF">2018-08-15T17:02:15Z</dcterms:modified>
</cp:coreProperties>
</file>