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68" r:id="rId2"/>
    <p:sldId id="274" r:id="rId3"/>
    <p:sldId id="275" r:id="rId4"/>
    <p:sldId id="276" r:id="rId5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9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E19"/>
    <a:srgbClr val="003262"/>
    <a:srgbClr val="C28220"/>
    <a:srgbClr val="2D637F"/>
    <a:srgbClr val="9DAD33"/>
    <a:srgbClr val="6C3302"/>
    <a:srgbClr val="584F29"/>
    <a:srgbClr val="ED4E33"/>
    <a:srgbClr val="53626F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94674" autoAdjust="0"/>
  </p:normalViewPr>
  <p:slideViewPr>
    <p:cSldViewPr snapToGrid="0" snapToObjects="1">
      <p:cViewPr varScale="1">
        <p:scale>
          <a:sx n="103" d="100"/>
          <a:sy n="103" d="100"/>
        </p:scale>
        <p:origin x="688" y="176"/>
      </p:cViewPr>
      <p:guideLst>
        <p:guide orient="horz" pos="432"/>
        <p:guide pos="92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6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erkele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D1CBE-20F4-2045-9882-4F544B8C3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989200"/>
            <a:ext cx="10902214" cy="255454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8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460180"/>
            <a:ext cx="10902214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3200" b="0" i="0">
                <a:solidFill>
                  <a:srgbClr val="E09E19"/>
                </a:solidFill>
                <a:latin typeface="+mj-lt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D3E61-7824-3749-911A-5047F132E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97358" y="7491112"/>
            <a:ext cx="2275233" cy="5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7A554C-7B91-8444-8612-5EEAB54C0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989200"/>
            <a:ext cx="10902214" cy="255454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8000" b="0" i="0">
                <a:solidFill>
                  <a:srgbClr val="00326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460180"/>
            <a:ext cx="10902214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D3E61-7824-3749-911A-5047F132E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97358" y="7491112"/>
            <a:ext cx="2275233" cy="5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7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with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77" y="266209"/>
            <a:ext cx="1418673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5400" b="0" i="0"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8376" y="1455748"/>
            <a:ext cx="14186735" cy="20374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b="0" i="0">
                <a:solidFill>
                  <a:srgbClr val="003262"/>
                </a:solidFill>
                <a:latin typeface="+mn-lt"/>
              </a:defRPr>
            </a:lvl1pPr>
            <a:lvl2pPr>
              <a:defRPr sz="2200" b="0" i="0">
                <a:solidFill>
                  <a:srgbClr val="003262"/>
                </a:solidFill>
                <a:latin typeface="+mn-lt"/>
              </a:defRPr>
            </a:lvl2pPr>
            <a:lvl3pPr>
              <a:defRPr sz="2200" b="0" i="0">
                <a:solidFill>
                  <a:srgbClr val="003262"/>
                </a:solidFill>
                <a:latin typeface="+mn-lt"/>
              </a:defRPr>
            </a:lvl3pPr>
            <a:lvl4pPr>
              <a:defRPr sz="2000" b="0" i="0">
                <a:solidFill>
                  <a:srgbClr val="003262"/>
                </a:solidFill>
                <a:latin typeface="+mn-lt"/>
              </a:defRPr>
            </a:lvl4pPr>
            <a:lvl5pPr>
              <a:defRPr sz="1800" b="0" i="0">
                <a:solidFill>
                  <a:srgbClr val="003262"/>
                </a:solidFill>
                <a:latin typeface="+mn-lt"/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0F8FA2-5550-BA4F-9470-B18CE12C9CC2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3935896" cy="8229600"/>
          </a:xfrm>
          <a:prstGeom prst="line">
            <a:avLst/>
          </a:prstGeom>
          <a:ln w="19050">
            <a:solidFill>
              <a:srgbClr val="E09E19">
                <a:alpha val="34902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11F2A5-5E52-6D4F-BE92-F87E3251A324}"/>
              </a:ext>
            </a:extLst>
          </p:cNvPr>
          <p:cNvCxnSpPr>
            <a:cxnSpLocks/>
          </p:cNvCxnSpPr>
          <p:nvPr userDrawn="1"/>
        </p:nvCxnSpPr>
        <p:spPr>
          <a:xfrm flipV="1">
            <a:off x="-119270" y="6321288"/>
            <a:ext cx="14749670" cy="1908312"/>
          </a:xfrm>
          <a:prstGeom prst="line">
            <a:avLst/>
          </a:prstGeom>
          <a:ln w="19050">
            <a:solidFill>
              <a:srgbClr val="E09E19">
                <a:alpha val="34902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77" y="266209"/>
            <a:ext cx="1418673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5400" b="0" i="0"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8376" y="1455748"/>
            <a:ext cx="14186735" cy="20374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b="0" i="0">
                <a:solidFill>
                  <a:srgbClr val="003262"/>
                </a:solidFill>
                <a:latin typeface="+mn-lt"/>
              </a:defRPr>
            </a:lvl1pPr>
            <a:lvl2pPr>
              <a:defRPr sz="2200" b="0" i="0">
                <a:solidFill>
                  <a:srgbClr val="003262"/>
                </a:solidFill>
                <a:latin typeface="+mn-lt"/>
              </a:defRPr>
            </a:lvl2pPr>
            <a:lvl3pPr>
              <a:defRPr sz="2200" b="0" i="0">
                <a:solidFill>
                  <a:srgbClr val="003262"/>
                </a:solidFill>
                <a:latin typeface="+mn-lt"/>
              </a:defRPr>
            </a:lvl3pPr>
            <a:lvl4pPr>
              <a:defRPr sz="2000" b="0" i="0">
                <a:solidFill>
                  <a:srgbClr val="003262"/>
                </a:solidFill>
                <a:latin typeface="+mn-lt"/>
              </a:defRPr>
            </a:lvl4pPr>
            <a:lvl5pPr>
              <a:defRPr sz="1800" b="0" i="0">
                <a:solidFill>
                  <a:srgbClr val="003262"/>
                </a:solidFill>
                <a:latin typeface="+mn-lt"/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25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27789" y="6368715"/>
            <a:ext cx="184731" cy="567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8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49699-9267-C047-802C-4D148D2943B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006470" y="7461924"/>
            <a:ext cx="2263320" cy="6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84" r:id="rId3"/>
    <p:sldLayoutId id="2147483685" r:id="rId4"/>
  </p:sldLayoutIdLst>
  <p:hf hdr="0" dt="0"/>
  <p:txStyles>
    <p:titleStyle>
      <a:lvl1pPr algn="l" defTabSz="548640" rtl="0" eaLnBrk="1" latinLnBrk="0" hangingPunct="1">
        <a:spcBef>
          <a:spcPct val="0"/>
        </a:spcBef>
        <a:buNone/>
        <a:defRPr sz="7200" b="0" i="0" kern="1200">
          <a:solidFill>
            <a:srgbClr val="C28220"/>
          </a:solidFill>
          <a:latin typeface="Lucida Grande" charset="0"/>
          <a:ea typeface="Lucida Grande" charset="0"/>
          <a:cs typeface="Lucida Grande" charset="0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2640" kern="1200">
          <a:solidFill>
            <a:srgbClr val="003262"/>
          </a:solidFill>
          <a:latin typeface="Lucida Grande"/>
          <a:ea typeface="+mn-ea"/>
          <a:cs typeface="Lucida Grande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3262"/>
          </a:solidFill>
          <a:latin typeface="Lucida Grande"/>
          <a:ea typeface="+mn-ea"/>
          <a:cs typeface="Lucida Grande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160" kern="1200">
          <a:solidFill>
            <a:srgbClr val="003262"/>
          </a:solidFill>
          <a:latin typeface="Lucida Grande"/>
          <a:ea typeface="+mn-ea"/>
          <a:cs typeface="Lucida Grande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1920" kern="1200">
          <a:solidFill>
            <a:srgbClr val="003262"/>
          </a:solidFill>
          <a:latin typeface="Lucida Grande"/>
          <a:ea typeface="+mn-ea"/>
          <a:cs typeface="Lucida Grande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1680" kern="1200">
          <a:solidFill>
            <a:srgbClr val="003262"/>
          </a:solidFill>
          <a:latin typeface="Lucida Grande"/>
          <a:ea typeface="+mn-ea"/>
          <a:cs typeface="Lucida Grande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989200"/>
            <a:ext cx="10902214" cy="2554545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52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1848-9154-4C49-BC5F-B5EE69067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04121-5A01-1B44-B4F5-FE1AC233C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CC36-155A-CA41-8E72-93BCC26B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8E6FE-28D2-CD45-80E5-413E7C22AA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5DC8-0075-1D4C-B635-45537BF3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A9F1E-05AF-D443-AA11-4E3EE72567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41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</Words>
  <Application>Microsoft Macintosh PowerPoint</Application>
  <PresentationFormat>Custom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Lucida Grande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Microsoft Office User</cp:lastModifiedBy>
  <cp:revision>85</cp:revision>
  <dcterms:created xsi:type="dcterms:W3CDTF">2013-01-15T19:08:57Z</dcterms:created>
  <dcterms:modified xsi:type="dcterms:W3CDTF">2021-02-09T22:30:01Z</dcterms:modified>
</cp:coreProperties>
</file>